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5" r:id="rId20"/>
    <p:sldId id="276" r:id="rId21"/>
    <p:sldId id="278" r:id="rId22"/>
    <p:sldId id="279" r:id="rId23"/>
    <p:sldId id="280" r:id="rId24"/>
    <p:sldId id="26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0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6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95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1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70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8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81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8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8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99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008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7346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45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57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73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84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12/28/23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33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083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26DB2-89E1-64A9-FF49-D7CEAFDB61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Podcasting to extend your marketing reach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D552BC-B7F1-5CF2-F36E-A589AA5EA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Dan Schlossberg and Christopher Patrick Lucas</a:t>
            </a:r>
          </a:p>
        </p:txBody>
      </p:sp>
    </p:spTree>
    <p:extLst>
      <p:ext uri="{BB962C8B-B14F-4D97-AF65-F5344CB8AC3E}">
        <p14:creationId xmlns:p14="http://schemas.microsoft.com/office/powerpoint/2010/main" val="255377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129A82-AC22-7655-6C9E-194B44859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1495" y="1767554"/>
            <a:ext cx="5983394" cy="1809610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400" b="1"/>
              <a:t>Dan schlossberg</a:t>
            </a: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6621E27-B4D3-4EEA-8F4D-BB759FD24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5641" y="-1"/>
            <a:ext cx="5706359" cy="6434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DCD9119-A5D2-4D09-BCB2-70ABD368D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74623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9CDA6-41B4-5A88-51D2-0A6E83AB7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96" y="798613"/>
            <a:ext cx="5870503" cy="525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1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74F581A-5554-06D7-07B2-38018FAC1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22" y="385533"/>
            <a:ext cx="8410221" cy="5922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DE5C9D7-28F9-B7E6-0B43-D159B070B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431" y="257567"/>
            <a:ext cx="3080457" cy="304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234F30A-22F9-0A65-254A-9EAC57676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3430" y="3553034"/>
            <a:ext cx="3080457" cy="3047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3032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60E81-3AB1-C39F-4AB2-520461E5C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922" y="4453724"/>
            <a:ext cx="5565422" cy="143933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Braves Banter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7 years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Weekly episodes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Over 300 shows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F8190-C0FE-F069-F637-A8EC82E8B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7256" y="4453724"/>
            <a:ext cx="4837288" cy="122335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Travel Itch Radio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13 years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Weekly episodes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Over 500 shows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C9EB567-FEF0-CDDC-C03B-FCAE28713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78" y="211663"/>
            <a:ext cx="5870222" cy="4242061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800CDBF-395B-1AAD-9555-72F4ADA95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022" y="211663"/>
            <a:ext cx="5664200" cy="42420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7274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E71BCA0-2CC4-4511-8ACE-FEABFF19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6CC55B-5B90-4328-9423-E29438FB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860482A-D548-1D69-0B3D-65176E554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222" y="324556"/>
            <a:ext cx="5545667" cy="6237111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101ECC6-235B-5B7A-9519-4EDB11A5D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33" y="324556"/>
            <a:ext cx="5404553" cy="6237111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17050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4DD9BE7-2E8F-6B7B-86E3-212DBAD8B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817" y="217558"/>
            <a:ext cx="9737919" cy="642288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2336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F4844ADF-27DF-11A6-E928-7A4CD66D1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278" y="248379"/>
            <a:ext cx="9073443" cy="636124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6451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F0221-9229-A862-830A-79F09C73F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556" y="801018"/>
            <a:ext cx="6025444" cy="557899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Adam curry </a:t>
            </a:r>
            <a:br>
              <a:rPr lang="en-US" dirty="0"/>
            </a:br>
            <a:r>
              <a:rPr lang="en-US" dirty="0"/>
              <a:t>“the father of podcasting”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first official podcast</a:t>
            </a:r>
            <a:br>
              <a:rPr lang="en-US" dirty="0"/>
            </a:br>
            <a:r>
              <a:rPr lang="en-US" dirty="0"/>
              <a:t>“Daily source code”</a:t>
            </a:r>
            <a:br>
              <a:rPr lang="en-US" dirty="0"/>
            </a:br>
            <a:r>
              <a:rPr lang="en-US" dirty="0"/>
              <a:t>from Austin, texas</a:t>
            </a:r>
            <a:br>
              <a:rPr lang="en-US" dirty="0"/>
            </a:br>
            <a:r>
              <a:rPr lang="en-US" dirty="0"/>
              <a:t>December, 2003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estimated audience size:</a:t>
            </a:r>
            <a:br>
              <a:rPr lang="en-US" dirty="0"/>
            </a:br>
            <a:r>
              <a:rPr lang="en-US" dirty="0"/>
              <a:t>500 listeners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7EAFDFE-7EDE-AD4F-0A63-A2F585DA7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911" y="217824"/>
            <a:ext cx="5833534" cy="6162185"/>
          </a:xfrm>
        </p:spPr>
      </p:pic>
    </p:spTree>
    <p:extLst>
      <p:ext uri="{BB962C8B-B14F-4D97-AF65-F5344CB8AC3E}">
        <p14:creationId xmlns:p14="http://schemas.microsoft.com/office/powerpoint/2010/main" val="4104947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FA4FED3-D723-46A4-45E2-9A342B606B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01" y="290379"/>
            <a:ext cx="5334000" cy="62772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544C019-23D6-3769-40B2-D5BED5670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889" y="290379"/>
            <a:ext cx="6011333" cy="6277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1406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E71BCA0-2CC4-4511-8ACE-FEABFF19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6CC55B-5B90-4328-9423-E29438FB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0C6F794-4539-D20F-A135-0B35C0EF8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222" y="296332"/>
            <a:ext cx="5390445" cy="6081889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5A1F7EA-56FF-F368-20AD-D5141319A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33" y="296333"/>
            <a:ext cx="5390445" cy="6081889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40696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71BCA0-2CC4-4511-8ACE-FEABFF19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6CC55B-5B90-4328-9423-E29438FB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5EAE3BE-793C-A5FE-90D4-45F115CA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67" y="239887"/>
            <a:ext cx="5579130" cy="6364111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7E15259-635B-AA9C-05B8-4651BEAEF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202" y="239888"/>
            <a:ext cx="5579131" cy="6364111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470413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B1435350-42E0-69A7-E4D7-D77B7A8A9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23333"/>
            <a:ext cx="5785555" cy="595267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3F433C0-EA79-C30C-798C-867F3F637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779" y="423333"/>
            <a:ext cx="5616222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27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20972F6-9330-F392-F726-D8BB7DA98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667" y="169333"/>
            <a:ext cx="10498666" cy="6519333"/>
          </a:xfrm>
        </p:spPr>
      </p:pic>
    </p:spTree>
    <p:extLst>
      <p:ext uri="{BB962C8B-B14F-4D97-AF65-F5344CB8AC3E}">
        <p14:creationId xmlns:p14="http://schemas.microsoft.com/office/powerpoint/2010/main" val="3694845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3D92B72-FBB8-BE50-EFB0-EECC5B8373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889" y="285870"/>
            <a:ext cx="10428111" cy="620888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8052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74C6992-8F25-6E16-5B1C-5FED616B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55" y="564443"/>
            <a:ext cx="5164666" cy="59266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5ECC335-9491-0679-46E1-2063C1481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779" y="564444"/>
            <a:ext cx="5164666" cy="59266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655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71BCA0-2CC4-4511-8ACE-FEABFF19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6CC55B-5B90-4328-9423-E29438FB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B6EBAC4-8774-493C-1A60-67A45D118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65" y="254000"/>
            <a:ext cx="5631435" cy="6350000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B0936AC-4A36-149E-CDD4-59A1639B1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335" y="253999"/>
            <a:ext cx="5335100" cy="6350001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667943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81DB67B6-DF5A-0CB8-3731-6EADAFB91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23" y="402757"/>
            <a:ext cx="4614333" cy="605248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293BC885-F755-2D27-DF71-E39BB743C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556" y="402757"/>
            <a:ext cx="7394222" cy="632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60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BBE7-1AD8-62BB-48DD-89C0FAB09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67" y="2008972"/>
            <a:ext cx="11641666" cy="1293028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The Most important phrase for podcast hosts and guests to remember: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2F62F85-A32A-088C-2BF0-03D28AB4C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833" y="3937000"/>
            <a:ext cx="6138334" cy="273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46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6E2148D-D48C-5A7F-7CD9-FA5AC6086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833" y="719667"/>
            <a:ext cx="4106333" cy="5584471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F99966C-8946-7B70-C01F-68AB7CAA6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1100667"/>
            <a:ext cx="3668889" cy="4698999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FCF2FF0-491C-8B5C-1DA6-41C4B7F33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11" y="1100667"/>
            <a:ext cx="3668888" cy="46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59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FD44544C-D661-1F76-8FF0-A62F6F86FD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167" y="336851"/>
            <a:ext cx="6385277" cy="61842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1C0692C-AC4D-F9A4-FCF8-E45026B6B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888" y="1425223"/>
            <a:ext cx="4868334" cy="44600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1667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71BCA0-2CC4-4511-8ACE-FEABFF19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6CC55B-5B90-4328-9423-E29438FB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85E7A64-CD67-9475-DB38-69AF3D6A5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35" y="409221"/>
            <a:ext cx="5573886" cy="6039555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C6B17DD-285A-730D-DF7A-EF9CE783B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556" y="409222"/>
            <a:ext cx="5348109" cy="6039555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795628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DD5BC2-A8E7-4CAD-955A-3807355EC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D993AC9-3A4A-4CF2-9BEF-8002E58F6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DE4144AD-8278-4A35-8DF4-1629E2896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03" y="643464"/>
            <a:ext cx="10905195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 w="31750">
            <a:solidFill>
              <a:srgbClr val="DADF3A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165674-B43A-08BB-2A1F-1957AF989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90" y="756966"/>
            <a:ext cx="10639778" cy="5344067"/>
          </a:xfrm>
          <a:prstGeom prst="rect">
            <a:avLst/>
          </a:prstGeom>
          <a:ln w="31750" cap="sq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667955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DED43111-C683-ED30-B20E-DF1FB16D6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261055"/>
            <a:ext cx="11627556" cy="633588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1780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0A65B3-161C-133F-864E-1D9C0FF2F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863" y="488390"/>
            <a:ext cx="5551137" cy="3988920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400" dirty="0"/>
              <a:t>If you are interested in </a:t>
            </a:r>
            <a:br>
              <a:rPr lang="en-US" sz="2400" dirty="0"/>
            </a:br>
            <a:r>
              <a:rPr lang="en-US" sz="2400" dirty="0"/>
              <a:t>being a guest on 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solidFill>
                  <a:srgbClr val="FFFF00"/>
                </a:solidFill>
              </a:rPr>
              <a:t>travel itch radio 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with Dan schlossberg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please contact dan </a:t>
            </a:r>
            <a:br>
              <a:rPr lang="en-US" sz="2400" dirty="0"/>
            </a:br>
            <a:r>
              <a:rPr lang="en-US" sz="2400" dirty="0"/>
              <a:t>by email at:</a:t>
            </a:r>
            <a:br>
              <a:rPr lang="en-US" sz="2400" dirty="0"/>
            </a:br>
            <a:br>
              <a:rPr lang="en-US" sz="2400" dirty="0"/>
            </a:br>
            <a:r>
              <a:rPr lang="en-US" sz="3200" b="1" dirty="0" err="1"/>
              <a:t>ballauthor@gmail.com</a:t>
            </a:r>
            <a:endParaRPr lang="en-US" sz="3200" b="1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6621E27-B4D3-4EEA-8F4D-BB759FD24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5641" y="-1"/>
            <a:ext cx="5706359" cy="6434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DCD9119-A5D2-4D09-BCB2-70ABD368D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74623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28E2F27-5B4B-0542-915B-5343EC2E5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98" y="264164"/>
            <a:ext cx="5705921" cy="6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7870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Vapor Trail</vt:lpstr>
      <vt:lpstr>Podcasting to extend your marketing reach</vt:lpstr>
      <vt:lpstr>Dan schlossberg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Adam curry  “the father of podcasting”  first official podcast “Daily source code” from Austin, texas December, 2003  estimated audience size: 500 listeners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Most important phrase for podcast hosts and guests to remember: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If you are interested in  being a guest on   travel itch radio   with Dan schlossberg  please contact dan  by email at:  ballauthor@gmail.com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Podcasting to extend your marketing reach</dc:title>
  <dc:creator>Chris Lucas</dc:creator>
  <cp:lastModifiedBy>Chris Lucas</cp:lastModifiedBy>
  <cp:revision>14</cp:revision>
  <dcterms:created xsi:type="dcterms:W3CDTF">2023-11-26T03:33:29Z</dcterms:created>
  <dcterms:modified xsi:type="dcterms:W3CDTF">2023-12-28T18:48:03Z</dcterms:modified>
</cp:coreProperties>
</file>